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56" r:id="rId3"/>
    <p:sldId id="260" r:id="rId4"/>
    <p:sldId id="257" r:id="rId5"/>
    <p:sldId id="258" r:id="rId6"/>
    <p:sldId id="259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67" autoAdjust="0"/>
    <p:restoredTop sz="94249" autoAdjust="0"/>
  </p:normalViewPr>
  <p:slideViewPr>
    <p:cSldViewPr snapToGrid="0">
      <p:cViewPr varScale="1">
        <p:scale>
          <a:sx n="68" d="100"/>
          <a:sy n="68" d="100"/>
        </p:scale>
        <p:origin x="804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1F6F45-F377-4965-A60F-07C47D20046F}" type="datetimeFigureOut">
              <a:rPr lang="pt-BR" smtClean="0"/>
              <a:t>30/03/2019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24665-F821-48AF-9B64-CBF79FDFB6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9980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215E4D-698A-4885-88E1-14CE8EA6CB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B078763-3391-4D48-9D55-E20DFD9C6E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F52C7B1-D396-46C8-BE86-C6A44B525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F485-CED1-4C7D-AB72-61F46DBB8124}" type="datetime1">
              <a:rPr lang="pt-BR" smtClean="0"/>
              <a:t>30/03/2019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51194DB-1883-49F7-8596-592CEB5A9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Teste</a:t>
            </a: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F0C1159-FF13-4864-934E-BE1B53DE8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B01B7-B4FE-4FFA-9E7D-61B2C187D8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4367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BC2D07-D069-4E5C-8F92-E63BE9E7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B783C3E-002C-44AE-B788-997130BE4C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946845C-C55C-404C-8196-27ECDDF5C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E955-E2D0-4374-9050-00CA12401E7B}" type="datetime1">
              <a:rPr lang="pt-BR" smtClean="0"/>
              <a:t>30/03/2019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E4A16BB-0527-44E1-A7FB-A88E779AF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Teste</a:t>
            </a: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783AD36-B53D-4BD9-BA82-FFC27BE74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B01B7-B4FE-4FFA-9E7D-61B2C187D8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1099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5952C72-D326-47DD-B14F-51CFB9A0D3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659D43B-18EA-4787-B9C3-F924315419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7FDD821-93CA-4985-9038-CBAFF95D1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7E578-2BE7-4696-BE94-B7FC6DAE9C91}" type="datetime1">
              <a:rPr lang="pt-BR" smtClean="0"/>
              <a:t>30/03/2019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2E506A8-E6E7-4342-9744-33995E8CE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Teste</a:t>
            </a: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D7A8582-A712-42DC-BDFC-AA95898BD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B01B7-B4FE-4FFA-9E7D-61B2C187D8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27470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CF286F-A47B-4C6F-AB3A-339719C6EF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13EFC73-D1FA-4656-883E-151BEFB1B2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60B4E5E-C2D4-466A-8005-5463CB300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DB05-D655-45FA-8B60-E51FCDCBDF26}" type="datetimeFigureOut">
              <a:rPr lang="pt-BR" smtClean="0"/>
              <a:t>30/03/2019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5B553BE-1AF5-40B7-83ED-0313231D0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C9411BB-E003-43A7-AB84-59A1091DC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C608A-7269-41DC-8F86-756B05D0D05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08562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71E21D-ED58-4D3C-A6C6-61593FA42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7D4D614-6B0B-49FE-B7B7-AA07F3FF0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9F6EDA7-7724-4D63-9F13-F779131FF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DB05-D655-45FA-8B60-E51FCDCBDF26}" type="datetimeFigureOut">
              <a:rPr lang="pt-BR" smtClean="0"/>
              <a:t>30/03/2019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95EAF58-2F79-4D3F-AF30-27D393E3B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4B024DC-E655-4460-89E6-EC3F27DA4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C608A-7269-41DC-8F86-756B05D0D05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94193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B770FF-652D-4ECA-8712-99159BAE1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52A92DF-64CC-4BBC-8292-42190E6FD2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9E30741-587D-4B1F-8B83-4C4821DA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DB05-D655-45FA-8B60-E51FCDCBDF26}" type="datetimeFigureOut">
              <a:rPr lang="pt-BR" smtClean="0"/>
              <a:t>30/03/2019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6F1114B-DC48-4DB4-B81D-FE869730B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147338D-BF5B-463B-9E38-D6A125623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C608A-7269-41DC-8F86-756B05D0D05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4403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Pr>
        <a:blipFill>
          <a:blip r:embed="rId2">
            <a:alphaModFix amt="22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9FABE0-4676-46D1-9D01-04036D3EC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19DCFF6-C4F6-447E-966D-F3CA6F5634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77A0AA0-E4EF-42A6-AE7C-B88E4B2D5E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0BD6F76-4403-46A0-9D50-B867F9308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DB05-D655-45FA-8B60-E51FCDCBDF26}" type="datetimeFigureOut">
              <a:rPr lang="pt-BR" smtClean="0"/>
              <a:t>30/03/2019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797CFF8-90AC-435D-B549-7017150DE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D49F1F8-D92C-4AC3-BDD9-5942F6DAB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C608A-7269-41DC-8F86-756B05D0D05D}" type="slidenum">
              <a:rPr lang="pt-BR" smtClean="0"/>
              <a:t>‹nº›</a:t>
            </a:fld>
            <a:endParaRPr lang="pt-BR"/>
          </a:p>
        </p:txBody>
      </p:sp>
      <p:pic>
        <p:nvPicPr>
          <p:cNvPr id="9" name="Imagem 8" descr="Uma imagem contendo clip-art&#10;&#10;Descrição gerada automaticamente">
            <a:extLst>
              <a:ext uri="{FF2B5EF4-FFF2-40B4-BE49-F238E27FC236}">
                <a16:creationId xmlns:a16="http://schemas.microsoft.com/office/drawing/2014/main" id="{8943001E-C299-4A75-BC8B-7DE567ED47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98" y="4444511"/>
            <a:ext cx="30861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1641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7C4139-A821-41C3-A63B-68BC041DF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957D3B5-9320-44D2-8644-E6C390B874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0E1AF31-B40C-454F-B509-1098ECEE76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64A0347-F7BF-43D9-ABD0-25D1D6AA8D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4E54D288-CF0B-40C5-AB0A-7B40407438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1741550-11A6-4B97-A7EF-59C996338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DB05-D655-45FA-8B60-E51FCDCBDF26}" type="datetimeFigureOut">
              <a:rPr lang="pt-BR" smtClean="0"/>
              <a:t>30/03/2019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4241867-0513-444F-A112-EF80FDE64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D89CACB-39A0-4206-A52F-301DFFF52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C608A-7269-41DC-8F86-756B05D0D05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2444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E3D387-470C-4063-A540-398F4708B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DAFF5C0-1882-4550-9121-43C832859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DB05-D655-45FA-8B60-E51FCDCBDF26}" type="datetimeFigureOut">
              <a:rPr lang="pt-BR" smtClean="0"/>
              <a:t>30/03/2019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5153F3B-39AD-4B7B-9558-A3E47BCB6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5B066D0C-28D4-481D-AABE-E3E758C1C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C608A-7269-41DC-8F86-756B05D0D05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34395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52F52FE6-0F9A-44EC-A620-F4C05A547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DB05-D655-45FA-8B60-E51FCDCBDF26}" type="datetimeFigureOut">
              <a:rPr lang="pt-BR" smtClean="0"/>
              <a:t>30/03/2019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F783E958-1CAB-465C-B92A-343C5D1E4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193CEF3-4456-456C-8B25-0BF2348A3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C608A-7269-41DC-8F86-756B05D0D05D}" type="slidenum">
              <a:rPr lang="pt-BR" smtClean="0"/>
              <a:t>‹nº›</a:t>
            </a:fld>
            <a:endParaRPr lang="pt-BR"/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DBE0D4E3-5F95-4487-84D4-D9D40B39ACC8}"/>
              </a:ext>
            </a:extLst>
          </p:cNvPr>
          <p:cNvSpPr/>
          <p:nvPr userDrawn="1"/>
        </p:nvSpPr>
        <p:spPr>
          <a:xfrm>
            <a:off x="219928" y="450167"/>
            <a:ext cx="11752143" cy="4262510"/>
          </a:xfrm>
          <a:custGeom>
            <a:avLst/>
            <a:gdLst>
              <a:gd name="connsiteX0" fmla="*/ 3619162 w 11752143"/>
              <a:gd name="connsiteY0" fmla="*/ 0 h 4262510"/>
              <a:gd name="connsiteX1" fmla="*/ 3619162 w 11752143"/>
              <a:gd name="connsiteY1" fmla="*/ 0 h 4262510"/>
              <a:gd name="connsiteX2" fmla="*/ 3703568 w 11752143"/>
              <a:gd name="connsiteY2" fmla="*/ 182880 h 4262510"/>
              <a:gd name="connsiteX3" fmla="*/ 4027125 w 11752143"/>
              <a:gd name="connsiteY3" fmla="*/ 562707 h 4262510"/>
              <a:gd name="connsiteX4" fmla="*/ 4181870 w 11752143"/>
              <a:gd name="connsiteY4" fmla="*/ 689316 h 4262510"/>
              <a:gd name="connsiteX5" fmla="*/ 4589833 w 11752143"/>
              <a:gd name="connsiteY5" fmla="*/ 1026941 h 4262510"/>
              <a:gd name="connsiteX6" fmla="*/ 4814916 w 11752143"/>
              <a:gd name="connsiteY6" fmla="*/ 1181686 h 4262510"/>
              <a:gd name="connsiteX7" fmla="*/ 4941525 w 11752143"/>
              <a:gd name="connsiteY7" fmla="*/ 1266092 h 4262510"/>
              <a:gd name="connsiteX8" fmla="*/ 5039999 w 11752143"/>
              <a:gd name="connsiteY8" fmla="*/ 1322363 h 4262510"/>
              <a:gd name="connsiteX9" fmla="*/ 5208811 w 11752143"/>
              <a:gd name="connsiteY9" fmla="*/ 1477107 h 4262510"/>
              <a:gd name="connsiteX10" fmla="*/ 5293217 w 11752143"/>
              <a:gd name="connsiteY10" fmla="*/ 1589649 h 4262510"/>
              <a:gd name="connsiteX11" fmla="*/ 5391691 w 11752143"/>
              <a:gd name="connsiteY11" fmla="*/ 1688123 h 4262510"/>
              <a:gd name="connsiteX12" fmla="*/ 5630842 w 11752143"/>
              <a:gd name="connsiteY12" fmla="*/ 1955409 h 4262510"/>
              <a:gd name="connsiteX13" fmla="*/ 5954399 w 11752143"/>
              <a:gd name="connsiteY13" fmla="*/ 2222695 h 4262510"/>
              <a:gd name="connsiteX14" fmla="*/ 6221685 w 11752143"/>
              <a:gd name="connsiteY14" fmla="*/ 2349304 h 4262510"/>
              <a:gd name="connsiteX15" fmla="*/ 6503039 w 11752143"/>
              <a:gd name="connsiteY15" fmla="*/ 2504049 h 4262510"/>
              <a:gd name="connsiteX16" fmla="*/ 7122017 w 11752143"/>
              <a:gd name="connsiteY16" fmla="*/ 2771335 h 4262510"/>
              <a:gd name="connsiteX17" fmla="*/ 7375236 w 11752143"/>
              <a:gd name="connsiteY17" fmla="*/ 2883876 h 4262510"/>
              <a:gd name="connsiteX18" fmla="*/ 7572183 w 11752143"/>
              <a:gd name="connsiteY18" fmla="*/ 2982350 h 4262510"/>
              <a:gd name="connsiteX19" fmla="*/ 7867605 w 11752143"/>
              <a:gd name="connsiteY19" fmla="*/ 3080824 h 4262510"/>
              <a:gd name="connsiteX20" fmla="*/ 7909808 w 11752143"/>
              <a:gd name="connsiteY20" fmla="*/ 3108960 h 4262510"/>
              <a:gd name="connsiteX21" fmla="*/ 7895740 w 11752143"/>
              <a:gd name="connsiteY21" fmla="*/ 3151163 h 4262510"/>
              <a:gd name="connsiteX22" fmla="*/ 7853537 w 11752143"/>
              <a:gd name="connsiteY22" fmla="*/ 3179298 h 4262510"/>
              <a:gd name="connsiteX23" fmla="*/ 7586251 w 11752143"/>
              <a:gd name="connsiteY23" fmla="*/ 3263704 h 4262510"/>
              <a:gd name="connsiteX24" fmla="*/ 7459642 w 11752143"/>
              <a:gd name="connsiteY24" fmla="*/ 3277772 h 4262510"/>
              <a:gd name="connsiteX25" fmla="*/ 7304897 w 11752143"/>
              <a:gd name="connsiteY25" fmla="*/ 3291840 h 4262510"/>
              <a:gd name="connsiteX26" fmla="*/ 6390497 w 11752143"/>
              <a:gd name="connsiteY26" fmla="*/ 3263704 h 4262510"/>
              <a:gd name="connsiteX27" fmla="*/ 5982534 w 11752143"/>
              <a:gd name="connsiteY27" fmla="*/ 3221501 h 4262510"/>
              <a:gd name="connsiteX28" fmla="*/ 5560503 w 11752143"/>
              <a:gd name="connsiteY28" fmla="*/ 3207433 h 4262510"/>
              <a:gd name="connsiteX29" fmla="*/ 2901710 w 11752143"/>
              <a:gd name="connsiteY29" fmla="*/ 3376246 h 4262510"/>
              <a:gd name="connsiteX30" fmla="*/ 1973242 w 11752143"/>
              <a:gd name="connsiteY30" fmla="*/ 3545058 h 4262510"/>
              <a:gd name="connsiteX31" fmla="*/ 1607482 w 11752143"/>
              <a:gd name="connsiteY31" fmla="*/ 3587261 h 4262510"/>
              <a:gd name="connsiteX32" fmla="*/ 1213587 w 11752143"/>
              <a:gd name="connsiteY32" fmla="*/ 3615396 h 4262510"/>
              <a:gd name="connsiteX33" fmla="*/ 693082 w 11752143"/>
              <a:gd name="connsiteY33" fmla="*/ 3601329 h 4262510"/>
              <a:gd name="connsiteX34" fmla="*/ 664947 w 11752143"/>
              <a:gd name="connsiteY34" fmla="*/ 3573193 h 4262510"/>
              <a:gd name="connsiteX35" fmla="*/ 636811 w 11752143"/>
              <a:gd name="connsiteY35" fmla="*/ 3516923 h 4262510"/>
              <a:gd name="connsiteX36" fmla="*/ 538337 w 11752143"/>
              <a:gd name="connsiteY36" fmla="*/ 3432516 h 4262510"/>
              <a:gd name="connsiteX37" fmla="*/ 439863 w 11752143"/>
              <a:gd name="connsiteY37" fmla="*/ 3376246 h 4262510"/>
              <a:gd name="connsiteX38" fmla="*/ 130374 w 11752143"/>
              <a:gd name="connsiteY38" fmla="*/ 3137095 h 4262510"/>
              <a:gd name="connsiteX39" fmla="*/ 60036 w 11752143"/>
              <a:gd name="connsiteY39" fmla="*/ 3052689 h 4262510"/>
              <a:gd name="connsiteX40" fmla="*/ 17833 w 11752143"/>
              <a:gd name="connsiteY40" fmla="*/ 2954215 h 4262510"/>
              <a:gd name="connsiteX41" fmla="*/ 17833 w 11752143"/>
              <a:gd name="connsiteY41" fmla="*/ 2715064 h 4262510"/>
              <a:gd name="connsiteX42" fmla="*/ 214780 w 11752143"/>
              <a:gd name="connsiteY42" fmla="*/ 2602523 h 4262510"/>
              <a:gd name="connsiteX43" fmla="*/ 847827 w 11752143"/>
              <a:gd name="connsiteY43" fmla="*/ 2433710 h 4262510"/>
              <a:gd name="connsiteX44" fmla="*/ 4167802 w 11752143"/>
              <a:gd name="connsiteY44" fmla="*/ 2166424 h 4262510"/>
              <a:gd name="connsiteX45" fmla="*/ 6826596 w 11752143"/>
              <a:gd name="connsiteY45" fmla="*/ 2067950 h 4262510"/>
              <a:gd name="connsiteX46" fmla="*/ 7248627 w 11752143"/>
              <a:gd name="connsiteY46" fmla="*/ 1969476 h 4262510"/>
              <a:gd name="connsiteX47" fmla="*/ 7417439 w 11752143"/>
              <a:gd name="connsiteY47" fmla="*/ 1842867 h 4262510"/>
              <a:gd name="connsiteX48" fmla="*/ 7656590 w 11752143"/>
              <a:gd name="connsiteY48" fmla="*/ 1716258 h 4262510"/>
              <a:gd name="connsiteX49" fmla="*/ 8177094 w 11752143"/>
              <a:gd name="connsiteY49" fmla="*/ 1505243 h 4262510"/>
              <a:gd name="connsiteX50" fmla="*/ 8570990 w 11752143"/>
              <a:gd name="connsiteY50" fmla="*/ 1350498 h 4262510"/>
              <a:gd name="connsiteX51" fmla="*/ 9049291 w 11752143"/>
              <a:gd name="connsiteY51" fmla="*/ 1209821 h 4262510"/>
              <a:gd name="connsiteX52" fmla="*/ 9175900 w 11752143"/>
              <a:gd name="connsiteY52" fmla="*/ 1083212 h 4262510"/>
              <a:gd name="connsiteX53" fmla="*/ 9189968 w 11752143"/>
              <a:gd name="connsiteY53" fmla="*/ 970670 h 4262510"/>
              <a:gd name="connsiteX54" fmla="*/ 9316577 w 11752143"/>
              <a:gd name="connsiteY54" fmla="*/ 914400 h 4262510"/>
              <a:gd name="connsiteX55" fmla="*/ 9640134 w 11752143"/>
              <a:gd name="connsiteY55" fmla="*/ 844061 h 4262510"/>
              <a:gd name="connsiteX56" fmla="*/ 10202842 w 11752143"/>
              <a:gd name="connsiteY56" fmla="*/ 745587 h 4262510"/>
              <a:gd name="connsiteX57" fmla="*/ 11468934 w 11752143"/>
              <a:gd name="connsiteY57" fmla="*/ 661181 h 4262510"/>
              <a:gd name="connsiteX58" fmla="*/ 11750288 w 11752143"/>
              <a:gd name="connsiteY58" fmla="*/ 717452 h 4262510"/>
              <a:gd name="connsiteX59" fmla="*/ 11440799 w 11752143"/>
              <a:gd name="connsiteY59" fmla="*/ 1153550 h 4262510"/>
              <a:gd name="connsiteX60" fmla="*/ 10723347 w 11752143"/>
              <a:gd name="connsiteY60" fmla="*/ 1744393 h 4262510"/>
              <a:gd name="connsiteX61" fmla="*/ 10385722 w 11752143"/>
              <a:gd name="connsiteY61" fmla="*/ 1983544 h 4262510"/>
              <a:gd name="connsiteX62" fmla="*/ 9105562 w 11752143"/>
              <a:gd name="connsiteY62" fmla="*/ 2504049 h 4262510"/>
              <a:gd name="connsiteX63" fmla="*/ 8233365 w 11752143"/>
              <a:gd name="connsiteY63" fmla="*/ 2729132 h 4262510"/>
              <a:gd name="connsiteX64" fmla="*/ 7937943 w 11752143"/>
              <a:gd name="connsiteY64" fmla="*/ 2926080 h 4262510"/>
              <a:gd name="connsiteX65" fmla="*/ 7825402 w 11752143"/>
              <a:gd name="connsiteY65" fmla="*/ 3080824 h 4262510"/>
              <a:gd name="connsiteX66" fmla="*/ 7572183 w 11752143"/>
              <a:gd name="connsiteY66" fmla="*/ 3348110 h 4262510"/>
              <a:gd name="connsiteX67" fmla="*/ 7304897 w 11752143"/>
              <a:gd name="connsiteY67" fmla="*/ 3587261 h 4262510"/>
              <a:gd name="connsiteX68" fmla="*/ 6925070 w 11752143"/>
              <a:gd name="connsiteY68" fmla="*/ 3657600 h 4262510"/>
              <a:gd name="connsiteX69" fmla="*/ 6671851 w 11752143"/>
              <a:gd name="connsiteY69" fmla="*/ 3629464 h 4262510"/>
              <a:gd name="connsiteX70" fmla="*/ 6629648 w 11752143"/>
              <a:gd name="connsiteY70" fmla="*/ 3615396 h 4262510"/>
              <a:gd name="connsiteX71" fmla="*/ 6531174 w 11752143"/>
              <a:gd name="connsiteY71" fmla="*/ 3629464 h 4262510"/>
              <a:gd name="connsiteX72" fmla="*/ 6446768 w 11752143"/>
              <a:gd name="connsiteY72" fmla="*/ 3699803 h 4262510"/>
              <a:gd name="connsiteX73" fmla="*/ 6418633 w 11752143"/>
              <a:gd name="connsiteY73" fmla="*/ 3784209 h 4262510"/>
              <a:gd name="connsiteX74" fmla="*/ 6390497 w 11752143"/>
              <a:gd name="connsiteY74" fmla="*/ 3967089 h 4262510"/>
              <a:gd name="connsiteX75" fmla="*/ 6390497 w 11752143"/>
              <a:gd name="connsiteY75" fmla="*/ 4262510 h 4262510"/>
              <a:gd name="connsiteX76" fmla="*/ 3619162 w 11752143"/>
              <a:gd name="connsiteY76" fmla="*/ 4192172 h 426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1752143" h="4262510">
                <a:moveTo>
                  <a:pt x="3619162" y="0"/>
                </a:moveTo>
                <a:lnTo>
                  <a:pt x="3619162" y="0"/>
                </a:lnTo>
                <a:cubicBezTo>
                  <a:pt x="3647297" y="60960"/>
                  <a:pt x="3666731" y="126748"/>
                  <a:pt x="3703568" y="182880"/>
                </a:cubicBezTo>
                <a:cubicBezTo>
                  <a:pt x="3778736" y="297422"/>
                  <a:pt x="3913170" y="460748"/>
                  <a:pt x="4027125" y="562707"/>
                </a:cubicBezTo>
                <a:cubicBezTo>
                  <a:pt x="4076793" y="607146"/>
                  <a:pt x="4131268" y="645943"/>
                  <a:pt x="4181870" y="689316"/>
                </a:cubicBezTo>
                <a:cubicBezTo>
                  <a:pt x="4357949" y="840241"/>
                  <a:pt x="4361147" y="869719"/>
                  <a:pt x="4589833" y="1026941"/>
                </a:cubicBezTo>
                <a:lnTo>
                  <a:pt x="4814916" y="1181686"/>
                </a:lnTo>
                <a:cubicBezTo>
                  <a:pt x="4856859" y="1210207"/>
                  <a:pt x="4897486" y="1240927"/>
                  <a:pt x="4941525" y="1266092"/>
                </a:cubicBezTo>
                <a:cubicBezTo>
                  <a:pt x="4974350" y="1284849"/>
                  <a:pt x="5008915" y="1300844"/>
                  <a:pt x="5039999" y="1322363"/>
                </a:cubicBezTo>
                <a:cubicBezTo>
                  <a:pt x="5085120" y="1353600"/>
                  <a:pt x="5174398" y="1436958"/>
                  <a:pt x="5208811" y="1477107"/>
                </a:cubicBezTo>
                <a:cubicBezTo>
                  <a:pt x="5239328" y="1512710"/>
                  <a:pt x="5262506" y="1554213"/>
                  <a:pt x="5293217" y="1589649"/>
                </a:cubicBezTo>
                <a:cubicBezTo>
                  <a:pt x="5323620" y="1624729"/>
                  <a:pt x="5360204" y="1654013"/>
                  <a:pt x="5391691" y="1688123"/>
                </a:cubicBezTo>
                <a:cubicBezTo>
                  <a:pt x="5472781" y="1775970"/>
                  <a:pt x="5541979" y="1875433"/>
                  <a:pt x="5630842" y="1955409"/>
                </a:cubicBezTo>
                <a:cubicBezTo>
                  <a:pt x="5719224" y="2034952"/>
                  <a:pt x="5854958" y="2163652"/>
                  <a:pt x="5954399" y="2222695"/>
                </a:cubicBezTo>
                <a:cubicBezTo>
                  <a:pt x="6039168" y="2273027"/>
                  <a:pt x="6133962" y="2304318"/>
                  <a:pt x="6221685" y="2349304"/>
                </a:cubicBezTo>
                <a:cubicBezTo>
                  <a:pt x="6316926" y="2398145"/>
                  <a:pt x="6407774" y="2455255"/>
                  <a:pt x="6503039" y="2504049"/>
                </a:cubicBezTo>
                <a:cubicBezTo>
                  <a:pt x="6851147" y="2682349"/>
                  <a:pt x="6751978" y="2617905"/>
                  <a:pt x="7122017" y="2771335"/>
                </a:cubicBezTo>
                <a:cubicBezTo>
                  <a:pt x="7207341" y="2806713"/>
                  <a:pt x="7291601" y="2844672"/>
                  <a:pt x="7375236" y="2883876"/>
                </a:cubicBezTo>
                <a:cubicBezTo>
                  <a:pt x="7441695" y="2915029"/>
                  <a:pt x="7504210" y="2954657"/>
                  <a:pt x="7572183" y="2982350"/>
                </a:cubicBezTo>
                <a:cubicBezTo>
                  <a:pt x="7798439" y="3074529"/>
                  <a:pt x="7692151" y="3001072"/>
                  <a:pt x="7867605" y="3080824"/>
                </a:cubicBezTo>
                <a:cubicBezTo>
                  <a:pt x="7882997" y="3087820"/>
                  <a:pt x="7895740" y="3099581"/>
                  <a:pt x="7909808" y="3108960"/>
                </a:cubicBezTo>
                <a:cubicBezTo>
                  <a:pt x="7905119" y="3123028"/>
                  <a:pt x="7905003" y="3139584"/>
                  <a:pt x="7895740" y="3151163"/>
                </a:cubicBezTo>
                <a:cubicBezTo>
                  <a:pt x="7885178" y="3164365"/>
                  <a:pt x="7868888" y="3172213"/>
                  <a:pt x="7853537" y="3179298"/>
                </a:cubicBezTo>
                <a:cubicBezTo>
                  <a:pt x="7749170" y="3227467"/>
                  <a:pt x="7696720" y="3245293"/>
                  <a:pt x="7586251" y="3263704"/>
                </a:cubicBezTo>
                <a:cubicBezTo>
                  <a:pt x="7544366" y="3270685"/>
                  <a:pt x="7501894" y="3273547"/>
                  <a:pt x="7459642" y="3277772"/>
                </a:cubicBezTo>
                <a:lnTo>
                  <a:pt x="7304897" y="3291840"/>
                </a:lnTo>
                <a:cubicBezTo>
                  <a:pt x="7000097" y="3282461"/>
                  <a:pt x="6695011" y="3279902"/>
                  <a:pt x="6390497" y="3263704"/>
                </a:cubicBezTo>
                <a:cubicBezTo>
                  <a:pt x="6253977" y="3256442"/>
                  <a:pt x="6118934" y="3230749"/>
                  <a:pt x="5982534" y="3221501"/>
                </a:cubicBezTo>
                <a:cubicBezTo>
                  <a:pt x="5842101" y="3211980"/>
                  <a:pt x="5701180" y="3212122"/>
                  <a:pt x="5560503" y="3207433"/>
                </a:cubicBezTo>
                <a:cubicBezTo>
                  <a:pt x="4197065" y="3230543"/>
                  <a:pt x="4064108" y="3164901"/>
                  <a:pt x="2901710" y="3376246"/>
                </a:cubicBezTo>
                <a:cubicBezTo>
                  <a:pt x="2592221" y="3432517"/>
                  <a:pt x="2285732" y="3509002"/>
                  <a:pt x="1973242" y="3545058"/>
                </a:cubicBezTo>
                <a:cubicBezTo>
                  <a:pt x="1851322" y="3559126"/>
                  <a:pt x="1729688" y="3575946"/>
                  <a:pt x="1607482" y="3587261"/>
                </a:cubicBezTo>
                <a:cubicBezTo>
                  <a:pt x="1476410" y="3599397"/>
                  <a:pt x="1213587" y="3615396"/>
                  <a:pt x="1213587" y="3615396"/>
                </a:cubicBezTo>
                <a:cubicBezTo>
                  <a:pt x="1040085" y="3610707"/>
                  <a:pt x="866136" y="3614641"/>
                  <a:pt x="693082" y="3601329"/>
                </a:cubicBezTo>
                <a:cubicBezTo>
                  <a:pt x="679858" y="3600312"/>
                  <a:pt x="672304" y="3584229"/>
                  <a:pt x="664947" y="3573193"/>
                </a:cubicBezTo>
                <a:cubicBezTo>
                  <a:pt x="653314" y="3555744"/>
                  <a:pt x="648444" y="3534372"/>
                  <a:pt x="636811" y="3516923"/>
                </a:cubicBezTo>
                <a:cubicBezTo>
                  <a:pt x="622765" y="3495855"/>
                  <a:pt x="539072" y="3433006"/>
                  <a:pt x="538337" y="3432516"/>
                </a:cubicBezTo>
                <a:cubicBezTo>
                  <a:pt x="506881" y="3411545"/>
                  <a:pt x="471529" y="3396898"/>
                  <a:pt x="439863" y="3376246"/>
                </a:cubicBezTo>
                <a:cubicBezTo>
                  <a:pt x="273305" y="3267621"/>
                  <a:pt x="239256" y="3255876"/>
                  <a:pt x="130374" y="3137095"/>
                </a:cubicBezTo>
                <a:cubicBezTo>
                  <a:pt x="105626" y="3110097"/>
                  <a:pt x="79230" y="3083880"/>
                  <a:pt x="60036" y="3052689"/>
                </a:cubicBezTo>
                <a:cubicBezTo>
                  <a:pt x="41319" y="3022274"/>
                  <a:pt x="31901" y="2987040"/>
                  <a:pt x="17833" y="2954215"/>
                </a:cubicBezTo>
                <a:cubicBezTo>
                  <a:pt x="10214" y="2900883"/>
                  <a:pt x="-18172" y="2758271"/>
                  <a:pt x="17833" y="2715064"/>
                </a:cubicBezTo>
                <a:cubicBezTo>
                  <a:pt x="66238" y="2656978"/>
                  <a:pt x="143171" y="2626797"/>
                  <a:pt x="214780" y="2602523"/>
                </a:cubicBezTo>
                <a:cubicBezTo>
                  <a:pt x="421609" y="2532411"/>
                  <a:pt x="633229" y="2474229"/>
                  <a:pt x="847827" y="2433710"/>
                </a:cubicBezTo>
                <a:cubicBezTo>
                  <a:pt x="2453150" y="2130607"/>
                  <a:pt x="2337216" y="2228003"/>
                  <a:pt x="4167802" y="2166424"/>
                </a:cubicBezTo>
                <a:lnTo>
                  <a:pt x="6826596" y="2067950"/>
                </a:lnTo>
                <a:cubicBezTo>
                  <a:pt x="6967273" y="2035125"/>
                  <a:pt x="7111584" y="2015157"/>
                  <a:pt x="7248627" y="1969476"/>
                </a:cubicBezTo>
                <a:cubicBezTo>
                  <a:pt x="7511393" y="1881887"/>
                  <a:pt x="7292458" y="1917856"/>
                  <a:pt x="7417439" y="1842867"/>
                </a:cubicBezTo>
                <a:cubicBezTo>
                  <a:pt x="7494784" y="1796460"/>
                  <a:pt x="7572999" y="1750146"/>
                  <a:pt x="7656590" y="1716258"/>
                </a:cubicBezTo>
                <a:lnTo>
                  <a:pt x="8177094" y="1505243"/>
                </a:lnTo>
                <a:cubicBezTo>
                  <a:pt x="8308072" y="1452852"/>
                  <a:pt x="8434893" y="1387615"/>
                  <a:pt x="8570990" y="1350498"/>
                </a:cubicBezTo>
                <a:cubicBezTo>
                  <a:pt x="8937704" y="1250485"/>
                  <a:pt x="8779036" y="1299907"/>
                  <a:pt x="9049291" y="1209821"/>
                </a:cubicBezTo>
                <a:cubicBezTo>
                  <a:pt x="9086805" y="1179810"/>
                  <a:pt x="9157143" y="1131981"/>
                  <a:pt x="9175900" y="1083212"/>
                </a:cubicBezTo>
                <a:cubicBezTo>
                  <a:pt x="9189471" y="1047926"/>
                  <a:pt x="9165765" y="999713"/>
                  <a:pt x="9189968" y="970670"/>
                </a:cubicBezTo>
                <a:cubicBezTo>
                  <a:pt x="9219534" y="935191"/>
                  <a:pt x="9272119" y="926904"/>
                  <a:pt x="9316577" y="914400"/>
                </a:cubicBezTo>
                <a:cubicBezTo>
                  <a:pt x="9422826" y="884517"/>
                  <a:pt x="9531712" y="864713"/>
                  <a:pt x="9640134" y="844061"/>
                </a:cubicBezTo>
                <a:cubicBezTo>
                  <a:pt x="9827191" y="808431"/>
                  <a:pt x="10013798" y="768438"/>
                  <a:pt x="10202842" y="745587"/>
                </a:cubicBezTo>
                <a:cubicBezTo>
                  <a:pt x="10553939" y="703147"/>
                  <a:pt x="11099747" y="680113"/>
                  <a:pt x="11468934" y="661181"/>
                </a:cubicBezTo>
                <a:cubicBezTo>
                  <a:pt x="11562719" y="679938"/>
                  <a:pt x="11725424" y="625099"/>
                  <a:pt x="11750288" y="717452"/>
                </a:cubicBezTo>
                <a:cubicBezTo>
                  <a:pt x="11775696" y="811825"/>
                  <a:pt x="11533271" y="1074948"/>
                  <a:pt x="11440799" y="1153550"/>
                </a:cubicBezTo>
                <a:cubicBezTo>
                  <a:pt x="11204744" y="1354197"/>
                  <a:pt x="10976158" y="1565318"/>
                  <a:pt x="10723347" y="1744393"/>
                </a:cubicBezTo>
                <a:cubicBezTo>
                  <a:pt x="10610805" y="1824110"/>
                  <a:pt x="10505242" y="1914729"/>
                  <a:pt x="10385722" y="1983544"/>
                </a:cubicBezTo>
                <a:cubicBezTo>
                  <a:pt x="9901875" y="2262123"/>
                  <a:pt x="9649426" y="2347766"/>
                  <a:pt x="9105562" y="2504049"/>
                </a:cubicBezTo>
                <a:cubicBezTo>
                  <a:pt x="8860945" y="2574341"/>
                  <a:pt x="8488131" y="2632734"/>
                  <a:pt x="8233365" y="2729132"/>
                </a:cubicBezTo>
                <a:cubicBezTo>
                  <a:pt x="8131792" y="2767565"/>
                  <a:pt x="8012453" y="2842256"/>
                  <a:pt x="7937943" y="2926080"/>
                </a:cubicBezTo>
                <a:cubicBezTo>
                  <a:pt x="7895570" y="2973750"/>
                  <a:pt x="7867174" y="3032626"/>
                  <a:pt x="7825402" y="3080824"/>
                </a:cubicBezTo>
                <a:cubicBezTo>
                  <a:pt x="7745023" y="3173569"/>
                  <a:pt x="7657177" y="3259575"/>
                  <a:pt x="7572183" y="3348110"/>
                </a:cubicBezTo>
                <a:cubicBezTo>
                  <a:pt x="7505498" y="3417574"/>
                  <a:pt x="7369263" y="3550126"/>
                  <a:pt x="7304897" y="3587261"/>
                </a:cubicBezTo>
                <a:cubicBezTo>
                  <a:pt x="7190019" y="3653537"/>
                  <a:pt x="7050549" y="3648637"/>
                  <a:pt x="6925070" y="3657600"/>
                </a:cubicBezTo>
                <a:cubicBezTo>
                  <a:pt x="6838773" y="3650408"/>
                  <a:pt x="6755913" y="3648145"/>
                  <a:pt x="6671851" y="3629464"/>
                </a:cubicBezTo>
                <a:cubicBezTo>
                  <a:pt x="6657375" y="3626247"/>
                  <a:pt x="6643716" y="3620085"/>
                  <a:pt x="6629648" y="3615396"/>
                </a:cubicBezTo>
                <a:cubicBezTo>
                  <a:pt x="6596823" y="3620085"/>
                  <a:pt x="6562336" y="3618132"/>
                  <a:pt x="6531174" y="3629464"/>
                </a:cubicBezTo>
                <a:cubicBezTo>
                  <a:pt x="6504896" y="3639020"/>
                  <a:pt x="6468513" y="3678058"/>
                  <a:pt x="6446768" y="3699803"/>
                </a:cubicBezTo>
                <a:cubicBezTo>
                  <a:pt x="6437390" y="3727938"/>
                  <a:pt x="6426436" y="3755597"/>
                  <a:pt x="6418633" y="3784209"/>
                </a:cubicBezTo>
                <a:cubicBezTo>
                  <a:pt x="6407211" y="3826089"/>
                  <a:pt x="6391623" y="3934435"/>
                  <a:pt x="6390497" y="3967089"/>
                </a:cubicBezTo>
                <a:cubicBezTo>
                  <a:pt x="6387103" y="4065504"/>
                  <a:pt x="6390497" y="4164036"/>
                  <a:pt x="6390497" y="4262510"/>
                </a:cubicBezTo>
                <a:lnTo>
                  <a:pt x="3619162" y="419217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0669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6000">
              <a:srgbClr val="FF0000"/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F7FD5F-722C-4A90-87AA-B0A168E5F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879F5A8-1A45-4996-B04C-138F6CF22F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F6406CF-3A7D-425C-8F63-B912AC4F1A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E047FB5-DEA8-4C9C-A16D-2E2B2BE0B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DB05-D655-45FA-8B60-E51FCDCBDF26}" type="datetimeFigureOut">
              <a:rPr lang="pt-BR" smtClean="0"/>
              <a:t>30/03/2019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E3628C3-9371-45F0-8FED-9A7182573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1D78C94-70A2-472C-9D88-47699DCF7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C608A-7269-41DC-8F86-756B05D0D05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0315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89B704-05EE-49A8-A82B-970B73F62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7B00CD8-CDDF-4564-906A-0AB347E6D7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0994900-6EC7-4BB1-A908-12072F3DE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59AB-EAD5-4954-82E2-F9045945CD19}" type="datetime1">
              <a:rPr lang="pt-BR" smtClean="0"/>
              <a:t>30/03/2019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4102313-DCFC-4F82-9CF0-A8625D7A8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Teste</a:t>
            </a: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8EFF734-D80F-4099-8CA7-2DF96F656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B01B7-B4FE-4FFA-9E7D-61B2C187D8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6360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2D3C06-A1EB-4C05-BFFE-393E52126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C38216D6-77CE-410B-BC91-FCD3C6FB19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14B55C9-277D-4DD7-A8BC-1E3E1A739A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7C2A79E-83AA-4813-AED3-36E3AC209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DB05-D655-45FA-8B60-E51FCDCBDF26}" type="datetimeFigureOut">
              <a:rPr lang="pt-BR" smtClean="0"/>
              <a:t>30/03/2019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66DE72D-4CD7-4DA6-A688-F2AE363A1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AB70B07-E320-46A5-BA56-C24ECF673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C608A-7269-41DC-8F86-756B05D0D05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93880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2985D7-B79C-4356-8E3A-5066018AB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E773201-0CFD-4981-B352-A1AF5B1B69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CF304F0-A161-4DCD-A04A-7564F2909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DB05-D655-45FA-8B60-E51FCDCBDF26}" type="datetimeFigureOut">
              <a:rPr lang="pt-BR" smtClean="0"/>
              <a:t>30/03/2019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3C68148-7E09-4808-A7A0-C253475ED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96CE660-5D73-4E5C-B78E-4A78A9751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C608A-7269-41DC-8F86-756B05D0D05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09147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0AC6ACE-A613-4FC7-8811-100A6BD66D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7855BEF-E85D-4A02-88EC-4533DCF678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DA39D84-7ED4-48F8-8251-804847DE5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DB05-D655-45FA-8B60-E51FCDCBDF26}" type="datetimeFigureOut">
              <a:rPr lang="pt-BR" smtClean="0"/>
              <a:t>30/03/2019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330772-6767-4CE5-B9E5-8A0CA75F2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85D0352-791B-4626-9C53-EC7386F61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C608A-7269-41DC-8F86-756B05D0D05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4410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301BFC-22E2-42B0-8397-7FD2B850D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58B19E6-9828-4A93-8574-243F4FD642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84D93B0-FE4F-44B9-9FCD-39077F221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F5C93-4B6E-4210-A2CE-F8BF5F5D5493}" type="datetime1">
              <a:rPr lang="pt-BR" smtClean="0"/>
              <a:t>30/03/2019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8B5085-F6FF-4C4B-82C4-2E4B918F7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Teste</a:t>
            </a:r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0E07D33-18D9-49D2-B832-C421E9573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B01B7-B4FE-4FFA-9E7D-61B2C187D8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1426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A4AC81-D3C8-4193-8674-F5D7B35A7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BEF04C1-B652-4759-9568-6B132FF3DF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485B9F0-0738-44A6-B5DE-E6BF740439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A101997-660D-4B38-917C-5D4B0CDC5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76E36-7CC0-4A5A-B313-8E0BEEAE0B5C}" type="datetime1">
              <a:rPr lang="pt-BR" smtClean="0"/>
              <a:t>30/03/2019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2BE65A0-B5DA-44DE-8A94-25BD69497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Teste</a:t>
            </a: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B20D292-1407-4427-83DF-B9221BBBC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B01B7-B4FE-4FFA-9E7D-61B2C187D8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0953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7F4FDC-F6CC-480D-8D3C-92CE6B8C5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D154A5C-BF4B-4436-9C6A-8E74375DC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D852F40-CBFA-484A-9E79-18DD9BCE2F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E64BB9E-0F52-46F1-A675-7A3B631DB1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C132974C-3992-4395-8647-91DF7CCB3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0E15B67-0067-448B-A52A-68D15EB0D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3D6D6-56A5-4289-BF4F-84F5CBA95417}" type="datetime1">
              <a:rPr lang="pt-BR" smtClean="0"/>
              <a:t>30/03/2019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FCEFABD-A551-4E9E-9CCE-2D2983A95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Teste</a:t>
            </a:r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4E730FC-9CE4-446E-9567-10717F760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B01B7-B4FE-4FFA-9E7D-61B2C187D8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675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4F2B07-1326-44CD-B0BA-127D6703D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749133E-0BDF-4C33-AA39-749D0C999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1C020-A671-467F-A951-AEEFA21FBF96}" type="datetime1">
              <a:rPr lang="pt-BR" smtClean="0"/>
              <a:t>30/03/2019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C155B23-9675-409B-B38C-E11EDE9CB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Teste</a:t>
            </a: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A7E15AF-1529-4DD7-B9FE-AF2E19EC1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B01B7-B4FE-4FFA-9E7D-61B2C187D8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2135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bg>
      <p:bgPr>
        <a:blipFill dpi="0" rotWithShape="1">
          <a:blip r:embed="rId2">
            <a:alphaModFix amt="22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178BBE1-BAB1-4CD6-A162-38379F959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8F3E1-69CB-4A39-8F3E-11C9EC350E89}" type="datetime1">
              <a:rPr lang="pt-BR" smtClean="0"/>
              <a:t>30/03/2019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846F10E-0F58-448B-8FD6-A8C7A8718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Teste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7C19B21-8FF8-42D9-91D6-1D5DB6ABF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B01B7-B4FE-4FFA-9E7D-61B2C187D8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0385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69A5CE-E829-47B5-8254-E72ECF5A1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98C43BB-2E0E-42E2-9553-260727CDD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431B2AE-B2D3-491B-81CB-2DF5EDDD1B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D32148A-1B78-4985-8502-1AD12EC3F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D076B-10C9-4AF9-AF4E-9FD7AE67FA31}" type="datetime1">
              <a:rPr lang="pt-BR" smtClean="0"/>
              <a:t>30/03/2019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9AE4DE4-DE70-4A42-8305-1C815EDF3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Teste</a:t>
            </a: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1575435-34C8-496D-9EC2-8B5120038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B01B7-B4FE-4FFA-9E7D-61B2C187D8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48350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DA3CCF-B3F8-462C-81C6-C5A060C81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74443A1-11DD-4CA1-8DE8-3144ABA84B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905788F-9133-4633-AE5C-A092A029F2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F2DF034-7739-4515-B83E-1C92D3D05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43512-6294-4FC2-BC33-41F6315522E2}" type="datetime1">
              <a:rPr lang="pt-BR" smtClean="0"/>
              <a:t>30/03/2019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00D771A-F845-40A9-8259-DD04B6ACB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Teste</a:t>
            </a: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010500B-916B-4BE3-B3C2-6897C4F87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B01B7-B4FE-4FFA-9E7D-61B2C187D8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1109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DE812924-8441-4612-9F6E-9C9FD4518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232E92E-91D9-4D00-A597-D1CFCC8C9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7574107-F3E0-44F1-97A1-561F36827C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/>
          <a:lstStyle>
            <a:lvl1pPr algn="ctr"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91D65-6F8E-496D-A9CE-D665AA28C756}" type="datetime1">
              <a:rPr lang="pt-BR" smtClean="0"/>
              <a:t>30/03/2019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360A2B-832B-4C1C-9480-38714415A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BR"/>
              <a:t>Teste</a:t>
            </a:r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613B1AD-FB7A-4154-9CBF-3F5F6F55BB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/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fld id="{FC0B01B7-B4FE-4FFA-9E7D-61B2C187D810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965FBE44-5B49-4C03-9CD0-BD1A0F1D6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94" r="26610"/>
          <a:stretch/>
        </p:blipFill>
        <p:spPr>
          <a:xfrm>
            <a:off x="9706708" y="185738"/>
            <a:ext cx="1434904" cy="1485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7981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BA86603D-3411-4403-B23D-BB5341385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1AB2710-B957-4EC9-A62D-476AC7A63A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A46598C-8E51-4469-BC23-6373943BF2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BDB05-D655-45FA-8B60-E51FCDCBDF26}" type="datetimeFigureOut">
              <a:rPr lang="pt-BR" smtClean="0"/>
              <a:t>30/03/2019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6AB7031-56C6-467A-B85D-D533819EED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828029A-62F0-4663-9613-240CC6730E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608A-7269-41DC-8F86-756B05D0D05D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Seta: para a Esquerda 6">
            <a:extLst>
              <a:ext uri="{FF2B5EF4-FFF2-40B4-BE49-F238E27FC236}">
                <a16:creationId xmlns:a16="http://schemas.microsoft.com/office/drawing/2014/main" id="{DDF06764-285B-47CD-AC5E-7AE6E7269AE5}"/>
              </a:ext>
            </a:extLst>
          </p:cNvPr>
          <p:cNvSpPr/>
          <p:nvPr userDrawn="1"/>
        </p:nvSpPr>
        <p:spPr>
          <a:xfrm>
            <a:off x="8610600" y="4001294"/>
            <a:ext cx="2377440" cy="97130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27005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ítulo 14">
            <a:extLst>
              <a:ext uri="{FF2B5EF4-FFF2-40B4-BE49-F238E27FC236}">
                <a16:creationId xmlns:a16="http://schemas.microsoft.com/office/drawing/2014/main" id="{B44AE6EF-1224-49DF-ABA9-ED3A438E8A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16" name="Subtítulo 15">
            <a:extLst>
              <a:ext uri="{FF2B5EF4-FFF2-40B4-BE49-F238E27FC236}">
                <a16:creationId xmlns:a16="http://schemas.microsoft.com/office/drawing/2014/main" id="{DF03037A-3CE0-4D67-BC9B-8BE4C388BC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BE2B13C-80C5-4CFC-80D6-484000EA0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27D94-F4AA-4353-9F1C-88FFD03C214B}" type="datetime1">
              <a:rPr lang="pt-BR" smtClean="0"/>
              <a:pPr/>
              <a:t>30/03/2019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3B35D32-B62C-4894-89B3-5352FAC4D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Teste</a:t>
            </a: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F2899C-D545-49EE-AFF7-C8A2468CF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B01B7-B4FE-4FFA-9E7D-61B2C187D810}" type="slidenum">
              <a:rPr lang="pt-BR" smtClean="0"/>
              <a:pPr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4828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AF2CEC54-5AEB-45C8-8E14-F58E0981A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AD36D-9E55-47A9-8026-6E1CAAC89C5C}" type="datetime1">
              <a:rPr lang="pt-BR" smtClean="0"/>
              <a:t>30/03/2019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9A0E159-AE08-43D6-8F72-46EFA36F8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Teste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0C3838D-D0C0-4E07-B558-17D37E877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B01B7-B4FE-4FFA-9E7D-61B2C187D810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5756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3D3889-F52E-4337-8231-88A712BDC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8CCF57-FDEE-4832-8B00-0FD98028CE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A597845-ED1F-43C2-9E43-54166D2D3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EB853-36C1-4C88-AA60-60BBD020B756}" type="datetime1">
              <a:rPr lang="pt-BR" smtClean="0"/>
              <a:t>30/03/2019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F9726F4-3241-4586-8D64-E90B21217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Teste</a:t>
            </a: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F526786-92B1-4EE3-A6E8-0A7BE1B86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B01B7-B4FE-4FFA-9E7D-61B2C187D810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3008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id="{8544493C-0BD9-4DDA-B359-C2B71D44A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12" name="Espaço Reservado para Conteúdo 11">
            <a:extLst>
              <a:ext uri="{FF2B5EF4-FFF2-40B4-BE49-F238E27FC236}">
                <a16:creationId xmlns:a16="http://schemas.microsoft.com/office/drawing/2014/main" id="{5581C564-9E5A-48B9-A45C-A11F2B50AA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13" name="Espaço Reservado para Texto 12">
            <a:extLst>
              <a:ext uri="{FF2B5EF4-FFF2-40B4-BE49-F238E27FC236}">
                <a16:creationId xmlns:a16="http://schemas.microsoft.com/office/drawing/2014/main" id="{FFD94C44-4AA3-48C6-82C1-FB3B679E756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DA5E4C1-9DD6-4E46-A9B5-D3015743D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30E8-DBAF-4949-B964-E27C4D118A02}" type="datetime1">
              <a:rPr lang="pt-BR" smtClean="0"/>
              <a:pPr/>
              <a:t>30/03/2019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9D5B018-3BEC-462C-B690-E9ECE2270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Teste</a:t>
            </a: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7028C76-A6C7-4935-AB72-5B6AC9780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B01B7-B4FE-4FFA-9E7D-61B2C187D810}" type="slidenum">
              <a:rPr lang="pt-BR" smtClean="0"/>
              <a:pPr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79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38DC4A-1EA9-44FA-A51E-EFD538536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6E022BF-1AC7-4589-A840-A387CA61128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752CCAF-772E-4875-B1D5-4EC87F4BC69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BCEA211-0584-42BB-8B82-51C5816AE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59B56-701A-41CC-83B9-D1E9CCA108DA}" type="datetime1">
              <a:rPr lang="pt-BR" smtClean="0"/>
              <a:t>30/03/2019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E6FF0C3-511F-46DC-8E23-CBCE4E574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Teste</a:t>
            </a: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054CF77-B902-4EE6-B383-5D168A7DD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B01B7-B4FE-4FFA-9E7D-61B2C187D810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7109946"/>
      </p:ext>
    </p:extLst>
  </p:cSld>
  <p:clrMapOvr>
    <a:masterClrMapping/>
  </p:clrMapOvr>
</p:sld>
</file>

<file path=ppt/theme/theme1.xml><?xml version="1.0" encoding="utf-8"?>
<a:theme xmlns:a="http://schemas.openxmlformats.org/drawingml/2006/main" name="modelo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delo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15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modelo1</vt:lpstr>
      <vt:lpstr>modelo2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marcelo holtz</dc:creator>
  <cp:lastModifiedBy>marcelo holtz</cp:lastModifiedBy>
  <cp:revision>10</cp:revision>
  <dcterms:created xsi:type="dcterms:W3CDTF">2019-03-30T12:03:39Z</dcterms:created>
  <dcterms:modified xsi:type="dcterms:W3CDTF">2019-03-30T14:39:05Z</dcterms:modified>
</cp:coreProperties>
</file>